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92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</p:sldIdLst>
  <p:sldSz cx="12188825" cy="6858000"/>
  <p:notesSz cx="6858000" cy="9144000"/>
  <p:defaultTextStyle>
    <a:defPPr algn="r" rtl="1">
      <a:defRPr lang="ar-SA"/>
    </a:defPPr>
    <a:lvl1pPr marL="0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6182" autoAdjust="0"/>
  </p:normalViewPr>
  <p:slideViewPr>
    <p:cSldViewPr showGuides="1">
      <p:cViewPr varScale="1">
        <p:scale>
          <a:sx n="75" d="100"/>
          <a:sy n="75" d="100"/>
        </p:scale>
        <p:origin x="540" y="54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76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ar-SA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E453E6E4-1113-4AE2-8C38-8D6C1CF7AD24}" type="datetime1">
              <a:rPr lang="ar-SA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17/03/1440</a:t>
            </a:fld>
            <a:endParaRPr lang="ar-SA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ar-SA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CFD77566-CD65-4859-9FA1-43956DC85B8C}" type="slidenum">
              <a:rPr lang="ar-SA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ar-SA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10173B5-1EFB-4F4F-A494-DA37D4EF854C}" type="datetime1">
              <a:rPr lang="ar-SA" smtClean="0"/>
              <a:pPr/>
              <a:t>17/03/1440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8796F01-7154-41E0-B48B-A6921757531A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609493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1218987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828480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2437973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3047467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B8796F01-7154-41E0-B48B-A6921757531A}" type="slidenum">
              <a:rPr lang="ar-SA" smtClean="0"/>
              <a:pPr/>
              <a:t>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796F01-7154-41E0-B48B-A6921757531A}" type="slidenum">
              <a:rPr lang="ar-SA" smtClean="0"/>
              <a:pPr rtl="1"/>
              <a:t>11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65967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796F01-7154-41E0-B48B-A6921757531A}" type="slidenum">
              <a:rPr lang="ar-SA" smtClean="0"/>
              <a:pPr rtl="1"/>
              <a:t>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67605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rtl="1"/>
            <a:fld id="{B8796F01-7154-41E0-B48B-A6921757531A}" type="slidenum">
              <a:rPr lang="ar-SA" smtClean="0"/>
              <a:pPr/>
              <a:t>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796F01-7154-41E0-B48B-A6921757531A}" type="slidenum">
              <a:rPr lang="ar-SA" smtClean="0"/>
              <a:pPr rtl="1"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83757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796F01-7154-41E0-B48B-A6921757531A}" type="slidenum">
              <a:rPr lang="ar-SA" smtClean="0"/>
              <a:pPr rtl="1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86141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796F01-7154-41E0-B48B-A6921757531A}" type="slidenum">
              <a:rPr lang="ar-SA" smtClean="0"/>
              <a:pPr rtl="1"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4777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796F01-7154-41E0-B48B-A6921757531A}" type="slidenum">
              <a:rPr lang="ar-SA" smtClean="0"/>
              <a:pPr rtl="1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89915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796F01-7154-41E0-B48B-A6921757531A}" type="slidenum">
              <a:rPr lang="ar-SA" smtClean="0"/>
              <a:pPr rtl="1"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90845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796F01-7154-41E0-B48B-A6921757531A}" type="slidenum">
              <a:rPr lang="ar-SA" smtClean="0"/>
              <a:pPr rtl="1"/>
              <a:t>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24128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B8796F01-7154-41E0-B48B-A6921757531A}" type="slidenum">
              <a:rPr lang="ar-SA" smtClean="0"/>
              <a:pPr rtl="1"/>
              <a:t>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8112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مجموعة 13"/>
          <p:cNvGrpSpPr/>
          <p:nvPr/>
        </p:nvGrpSpPr>
        <p:grpSpPr>
          <a:xfrm flipH="1">
            <a:off x="7778" y="0"/>
            <a:ext cx="12188952" cy="6858000"/>
            <a:chOff x="-7905" y="0"/>
            <a:chExt cx="12188952" cy="6858000"/>
          </a:xfrm>
        </p:grpSpPr>
        <p:sp>
          <p:nvSpPr>
            <p:cNvPr id="13" name="مستطيل 12"/>
            <p:cNvSpPr/>
            <p:nvPr/>
          </p:nvSpPr>
          <p:spPr>
            <a:xfrm>
              <a:off x="-7905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" name="مجموعة 11"/>
            <p:cNvGrpSpPr/>
            <p:nvPr/>
          </p:nvGrpSpPr>
          <p:grpSpPr>
            <a:xfrm>
              <a:off x="-7905" y="0"/>
              <a:ext cx="4750646" cy="6858000"/>
              <a:chOff x="-7905" y="0"/>
              <a:chExt cx="4750646" cy="6858000"/>
            </a:xfrm>
          </p:grpSpPr>
          <p:pic>
            <p:nvPicPr>
              <p:cNvPr id="9" name="صورة 8" descr="كتب مكدسة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905" y="0"/>
                <a:ext cx="4597912" cy="6858000"/>
              </a:xfrm>
              <a:prstGeom prst="rect">
                <a:avLst/>
              </a:prstGeom>
            </p:spPr>
          </p:pic>
          <p:sp>
            <p:nvSpPr>
              <p:cNvPr id="10" name="مستطيل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noProof="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300905" y="1498601"/>
            <a:ext cx="7008574" cy="3298825"/>
          </a:xfrm>
        </p:spPr>
        <p:txBody>
          <a:bodyPr rtlCol="1">
            <a:normAutofit/>
          </a:bodyPr>
          <a:lstStyle>
            <a:lvl1pPr algn="r" rtl="1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300905" y="4927600"/>
            <a:ext cx="7008574" cy="1244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49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 noProof="0" smtClean="0"/>
              <a:t>انقر لتحرير نمط العنوان الثانوي الرئيسي</a:t>
            </a:r>
            <a:endParaRPr lang="ar-SA" noProof="0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A6A5762-6399-406D-8AA0-4EB913BF2655}" type="datetime1">
              <a:rPr lang="ar-SA" smtClean="0"/>
              <a:pPr/>
              <a:t>17/03/1440</a:t>
            </a:fld>
            <a:endParaRPr lang="ar-SA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914162" y="76200"/>
            <a:ext cx="10157354" cy="1397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 flipV="1">
            <a:off x="914162" y="1701800"/>
            <a:ext cx="10157354" cy="4470400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  <a:lvl6pPr marL="2418976" indent="-285750" algn="r" rtl="1">
              <a:buFont typeface="Century Gothic" panose="020B0502020202020204" pitchFamily="34" charset="0"/>
              <a:buChar char="–"/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A86D87F3-047A-47C2-BCC0-3B3C8B0D5527}" type="datetime1">
              <a:rPr lang="ar-SA" noProof="0" smtClean="0"/>
              <a:t>17/03/1440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/>
            </a:lvl1pPr>
          </a:lstStyle>
          <a:p>
            <a:fld id="{591C5AD9-787D-40FA-8A4D-16A055B9AF8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نص وعنوان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 flipH="1" flipV="1">
            <a:off x="914162" y="274638"/>
            <a:ext cx="1422030" cy="5897561"/>
          </a:xfrm>
        </p:spPr>
        <p:txBody>
          <a:bodyPr vert="eaVert"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 flipV="1">
            <a:off x="2539338" y="274638"/>
            <a:ext cx="8532178" cy="5897561"/>
          </a:xfrm>
        </p:spPr>
        <p:txBody>
          <a:bodyPr vert="eaVert"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  <a:lvl6pPr marL="2418976" indent="-285750" algn="r" rtl="1">
              <a:buFont typeface="Century Gothic" panose="020B0502020202020204" pitchFamily="34" charset="0"/>
              <a:buChar char="–"/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1E975104-0A78-414D-8792-82E2E6587CF1}" type="datetime1">
              <a:rPr lang="ar-SA" noProof="0" smtClean="0"/>
              <a:t>17/03/1440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/>
            </a:lvl1pPr>
          </a:lstStyle>
          <a:p>
            <a:fld id="{591C5AD9-787D-40FA-8A4D-16A055B9AF8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914162" y="76200"/>
            <a:ext cx="10157354" cy="1397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914162" y="1701800"/>
            <a:ext cx="10157354" cy="4470400"/>
          </a:xfrm>
        </p:spPr>
        <p:txBody>
          <a:bodyPr rtlCol="1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  <a:lvl6pPr algn="r" rtl="1">
              <a:defRPr/>
            </a:lvl6pPr>
            <a:lvl7pPr algn="r" rtl="1">
              <a:defRPr baseline="0"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  <a:p>
            <a:pPr lvl="1" rtl="1"/>
            <a:r>
              <a:rPr lang="ar-SA" noProof="0" smtClean="0"/>
              <a:t>المستوى الثاني</a:t>
            </a:r>
          </a:p>
          <a:p>
            <a:pPr lvl="2" rtl="1"/>
            <a:r>
              <a:rPr lang="ar-SA" noProof="0" smtClean="0"/>
              <a:t>المستوى الثالث</a:t>
            </a:r>
          </a:p>
          <a:p>
            <a:pPr lvl="3" rtl="1"/>
            <a:r>
              <a:rPr lang="ar-SA" noProof="0" smtClean="0"/>
              <a:t>المستوى الرابع</a:t>
            </a:r>
          </a:p>
          <a:p>
            <a:pPr lvl="4" rtl="1"/>
            <a:r>
              <a:rPr lang="ar-SA" noProof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3A4CF2D6-471F-4B6E-A2BA-4B0A82278FDE}" type="datetime1">
              <a:rPr lang="ar-SA" noProof="0" smtClean="0"/>
              <a:t>17/03/1440</a:t>
            </a:fld>
            <a:endParaRPr lang="ar-SA" noProof="0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/>
            </a:lvl1pPr>
          </a:lstStyle>
          <a:p>
            <a:fld id="{DA60BA0E-20D0-4E7C-B286-26C960A6788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عنوان المقطع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مجموعة 11"/>
          <p:cNvGrpSpPr/>
          <p:nvPr/>
        </p:nvGrpSpPr>
        <p:grpSpPr>
          <a:xfrm flipH="1">
            <a:off x="-1587" y="0"/>
            <a:ext cx="12196412" cy="6858000"/>
            <a:chOff x="-6000" y="0"/>
            <a:chExt cx="12196412" cy="6858000"/>
          </a:xfrm>
        </p:grpSpPr>
        <p:sp>
          <p:nvSpPr>
            <p:cNvPr id="4" name="مستطيل 3"/>
            <p:cNvSpPr/>
            <p:nvPr/>
          </p:nvSpPr>
          <p:spPr>
            <a:xfrm>
              <a:off x="-600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0" name="صورة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مستطيل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b="0" noProof="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" name="صورة 4" descr="كتب مكدسة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88" y="0"/>
            <a:ext cx="4591594" cy="6858000"/>
          </a:xfrm>
          <a:prstGeom prst="rect">
            <a:avLst/>
          </a:prstGeom>
        </p:spPr>
      </p:pic>
      <p:sp>
        <p:nvSpPr>
          <p:cNvPr id="7" name="العنوان 1"/>
          <p:cNvSpPr>
            <a:spLocks noGrp="1"/>
          </p:cNvSpPr>
          <p:nvPr>
            <p:ph type="ctrTitle"/>
          </p:nvPr>
        </p:nvSpPr>
        <p:spPr>
          <a:xfrm flipH="1">
            <a:off x="4943102" y="1498601"/>
            <a:ext cx="7008574" cy="3298825"/>
          </a:xfrm>
        </p:spPr>
        <p:txBody>
          <a:bodyPr rtlCol="1">
            <a:normAutofit/>
          </a:bodyPr>
          <a:lstStyle>
            <a:lvl1pPr algn="r" rtl="1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8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4943102" y="4927600"/>
            <a:ext cx="7008574" cy="1244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49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 noProof="0" smtClean="0"/>
              <a:t>انقر لتحرير نمط العنوان الثانوي الرئيسي</a:t>
            </a:r>
            <a:endParaRPr lang="ar-SA" noProof="0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3A28402-7627-4A4C-890F-2CB9D9FB9E69}" type="datetime1">
              <a:rPr lang="ar-SA" smtClean="0"/>
              <a:pPr/>
              <a:t>17/03/1440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914162" y="76200"/>
            <a:ext cx="10157354" cy="1397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 flipH="1">
            <a:off x="6094412" y="1701800"/>
            <a:ext cx="4977104" cy="4470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800"/>
            </a:lvl4pPr>
            <a:lvl5pPr marL="2011328" algn="r" rtl="1">
              <a:defRPr sz="1800"/>
            </a:lvl5pPr>
            <a:lvl6pPr marL="2297078" indent="-285750" algn="r" rtl="1">
              <a:buFont typeface="Century Gothic" panose="020B0502020202020204" pitchFamily="34" charset="0"/>
              <a:buChar char="–"/>
              <a:defRPr sz="1800"/>
            </a:lvl6pPr>
            <a:lvl7pPr marL="2568575" indent="-285750" algn="r" rtl="1">
              <a:buFont typeface="Century Gothic" panose="020B0502020202020204" pitchFamily="34" charset="0"/>
              <a:buChar char="–"/>
              <a:defRPr sz="1800"/>
            </a:lvl7pPr>
            <a:lvl8pPr marL="2860675" indent="-285750" algn="r" rtl="1">
              <a:defRPr sz="1800"/>
            </a:lvl8pPr>
            <a:lvl9pPr marL="3151188" indent="-285750" algn="r" rtl="1">
              <a:defRPr sz="1800"/>
            </a:lvl9pPr>
          </a:lstStyle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  <a:p>
            <a:pPr lvl="8" rtl="1"/>
            <a:endParaRPr lang="ar-SA" noProof="0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914162" y="1701800"/>
            <a:ext cx="4977104" cy="44704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800"/>
            </a:lvl4pPr>
            <a:lvl5pPr marL="2011328" algn="r" rtl="1">
              <a:defRPr sz="1800"/>
            </a:lvl5pPr>
            <a:lvl6pPr marL="2297078" indent="-285750" algn="r" rtl="1">
              <a:buFont typeface="Century Gothic" panose="020B0502020202020204" pitchFamily="34" charset="0"/>
              <a:buChar char="–"/>
              <a:defRPr sz="1800"/>
            </a:lvl6pPr>
            <a:lvl7pPr marL="2568575" indent="-285750" algn="r" rtl="1">
              <a:defRPr sz="1800"/>
            </a:lvl7pPr>
            <a:lvl8pPr marL="2860675" indent="-285750" algn="r" rtl="1">
              <a:defRPr sz="1800"/>
            </a:lvl8pPr>
            <a:lvl9pPr marL="3151188" indent="-285750" algn="r" rtl="1">
              <a:defRPr sz="1800"/>
            </a:lvl9pPr>
          </a:lstStyle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DA208A04-4085-4D8D-A68B-3731CD416655}" type="datetime1">
              <a:rPr lang="ar-SA" noProof="0" smtClean="0"/>
              <a:t>17/03/1440</a:t>
            </a:fld>
            <a:endParaRPr lang="ar-SA" noProof="0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/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914162" y="76200"/>
            <a:ext cx="10157354" cy="1397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6094412" y="1608836"/>
            <a:ext cx="4973041" cy="512064"/>
          </a:xfrm>
        </p:spPr>
        <p:txBody>
          <a:bodyPr rtlCol="1" anchor="b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1"/>
            </a:lvl1pPr>
            <a:lvl2pPr marL="609493" indent="0" algn="r" rtl="1">
              <a:buNone/>
              <a:defRPr sz="2700" b="1"/>
            </a:lvl2pPr>
            <a:lvl3pPr marL="1218987" indent="0" algn="r" rtl="1">
              <a:buNone/>
              <a:defRPr sz="2400" b="1"/>
            </a:lvl3pPr>
            <a:lvl4pPr marL="1828480" indent="0" algn="r" rtl="1">
              <a:buNone/>
              <a:defRPr sz="2100" b="1"/>
            </a:lvl4pPr>
            <a:lvl5pPr marL="2437973" indent="0" algn="r" rtl="1">
              <a:buNone/>
              <a:defRPr sz="2100" b="1"/>
            </a:lvl5pPr>
            <a:lvl6pPr marL="3047467" indent="0" algn="r" rtl="1">
              <a:buNone/>
              <a:defRPr sz="2100" b="1"/>
            </a:lvl6pPr>
            <a:lvl7pPr marL="3656960" indent="0" algn="r" rtl="1">
              <a:buNone/>
              <a:defRPr sz="2100" b="1"/>
            </a:lvl7pPr>
            <a:lvl8pPr marL="4266453" indent="0" algn="r" rtl="1">
              <a:buNone/>
              <a:defRPr sz="2100" b="1"/>
            </a:lvl8pPr>
            <a:lvl9pPr marL="4875947" indent="0" algn="r" rtl="1">
              <a:buNone/>
              <a:defRPr sz="21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6094412" y="2209800"/>
            <a:ext cx="4977104" cy="3962400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800"/>
            </a:lvl3pPr>
            <a:lvl4pPr algn="r" rtl="1">
              <a:defRPr sz="1800"/>
            </a:lvl4pPr>
            <a:lvl5pPr marL="2011328" algn="r" rtl="1">
              <a:defRPr sz="1800"/>
            </a:lvl5pPr>
            <a:lvl6pPr marL="2297078" indent="-285750" algn="r" rtl="1">
              <a:buFont typeface="Century Gothic" panose="020B0502020202020204" pitchFamily="34" charset="0"/>
              <a:buChar char="–"/>
              <a:defRPr sz="1800"/>
            </a:lvl6pPr>
            <a:lvl7pPr marL="2568575" indent="-285750" algn="r" rtl="1">
              <a:defRPr sz="1800"/>
            </a:lvl7pPr>
            <a:lvl8pPr marL="2860675" indent="-285750" algn="r" rtl="1">
              <a:defRPr sz="1800"/>
            </a:lvl8pPr>
            <a:lvl9pPr marL="3151188" indent="-285750" algn="r" rtl="1">
              <a:defRPr sz="1800"/>
            </a:lvl9pPr>
          </a:lstStyle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 flipH="1">
            <a:off x="914162" y="1608836"/>
            <a:ext cx="4973041" cy="512064"/>
          </a:xfrm>
        </p:spPr>
        <p:txBody>
          <a:bodyPr rtlCol="1" anchor="b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1"/>
            </a:lvl1pPr>
            <a:lvl2pPr marL="609493" indent="0" algn="r" rtl="1">
              <a:buNone/>
              <a:defRPr sz="2700" b="1"/>
            </a:lvl2pPr>
            <a:lvl3pPr marL="1218987" indent="0" algn="r" rtl="1">
              <a:buNone/>
              <a:defRPr sz="2400" b="1"/>
            </a:lvl3pPr>
            <a:lvl4pPr marL="1828480" indent="0" algn="r" rtl="1">
              <a:buNone/>
              <a:defRPr sz="2100" b="1"/>
            </a:lvl4pPr>
            <a:lvl5pPr marL="2437973" indent="0" algn="r" rtl="1">
              <a:buNone/>
              <a:defRPr sz="2100" b="1"/>
            </a:lvl5pPr>
            <a:lvl6pPr marL="3047467" indent="0" algn="r" rtl="1">
              <a:buNone/>
              <a:defRPr sz="2100" b="1"/>
            </a:lvl6pPr>
            <a:lvl7pPr marL="3656960" indent="0" algn="r" rtl="1">
              <a:buNone/>
              <a:defRPr sz="2100" b="1"/>
            </a:lvl7pPr>
            <a:lvl8pPr marL="4266453" indent="0" algn="r" rtl="1">
              <a:buNone/>
              <a:defRPr sz="2100" b="1"/>
            </a:lvl8pPr>
            <a:lvl9pPr marL="4875947" indent="0" algn="r" rtl="1">
              <a:buNone/>
              <a:defRPr sz="2100" b="1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 flipH="1">
            <a:off x="914162" y="2209800"/>
            <a:ext cx="4977104" cy="3962400"/>
          </a:xfrm>
        </p:spPr>
        <p:txBody>
          <a:bodyPr rtlCol="1">
            <a:normAutofit/>
          </a:bodyPr>
          <a:lstStyle>
            <a:lvl1pPr algn="r" rtl="1">
              <a:defRPr sz="2000"/>
            </a:lvl1pPr>
            <a:lvl2pPr algn="r" rtl="1">
              <a:defRPr sz="1800"/>
            </a:lvl2pPr>
            <a:lvl3pPr algn="r" rtl="1">
              <a:defRPr sz="1800"/>
            </a:lvl3pPr>
            <a:lvl4pPr algn="r" rtl="1">
              <a:defRPr sz="1800"/>
            </a:lvl4pPr>
            <a:lvl5pPr marL="2011328" algn="r" rtl="1">
              <a:defRPr sz="1800"/>
            </a:lvl5pPr>
            <a:lvl6pPr marL="2297078" indent="-285750" algn="r" rtl="1">
              <a:buFont typeface="Century Gothic" panose="020B0502020202020204" pitchFamily="34" charset="0"/>
              <a:buChar char="–"/>
              <a:defRPr sz="1800"/>
            </a:lvl6pPr>
            <a:lvl7pPr marL="2568575" indent="-285750" algn="r" rtl="1">
              <a:defRPr sz="1800"/>
            </a:lvl7pPr>
            <a:lvl8pPr marL="2860675" indent="-285750" algn="r" rtl="1">
              <a:defRPr sz="1800"/>
            </a:lvl8pPr>
            <a:lvl9pPr marL="3151188" indent="-285750" algn="r" rtl="1">
              <a:defRPr sz="1800"/>
            </a:lvl9pPr>
          </a:lstStyle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7ED5BCF1-9939-478C-9155-5AEF46CE3132}" type="datetime1">
              <a:rPr lang="ar-SA" noProof="0" smtClean="0"/>
              <a:t>17/03/1440</a:t>
            </a:fld>
            <a:endParaRPr lang="ar-SA" noProof="0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/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914162" y="76200"/>
            <a:ext cx="10157354" cy="1397000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492699B1-A3A3-439A-8E7C-F6C2EC5A24C1}" type="datetime1">
              <a:rPr lang="ar-SA" noProof="0" smtClean="0"/>
              <a:t>17/03/1440</a:t>
            </a:fld>
            <a:endParaRPr lang="ar-SA" noProof="0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/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/>
            </a:lvl1pPr>
          </a:lstStyle>
          <a:p>
            <a:pPr rtl="1"/>
            <a:fld id="{B2439BE1-BCBD-4428-9516-4EB2FC5C59C7}" type="datetime1">
              <a:rPr lang="ar-SA" noProof="0" smtClean="0"/>
              <a:t>17/03/1440</a:t>
            </a:fld>
            <a:endParaRPr lang="ar-SA" noProof="0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ctr" rtl="1">
              <a:defRPr/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/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به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304721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8381286" y="1701800"/>
            <a:ext cx="3351927" cy="2844800"/>
          </a:xfrm>
        </p:spPr>
        <p:txBody>
          <a:bodyPr rtlCol="1" anchor="b">
            <a:normAutofit/>
          </a:bodyPr>
          <a:lstStyle>
            <a:lvl1pPr algn="r" rtl="1">
              <a:defRPr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 flipH="1">
            <a:off x="914162" y="482600"/>
            <a:ext cx="6805427" cy="58928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418976" indent="-285750" algn="r" rtl="1">
              <a:buFont typeface="Century Gothic" panose="020B0502020202020204" pitchFamily="34" charset="0"/>
              <a:buChar char="–"/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 noProof="0" dirty="0"/>
              <a:t>انقر لتحرير أنماط النص الرئيسي</a:t>
            </a:r>
          </a:p>
          <a:p>
            <a:pPr lvl="1" rtl="1"/>
            <a:r>
              <a:rPr lang="ar-SA" noProof="0" dirty="0"/>
              <a:t>المستوى الثاني</a:t>
            </a:r>
          </a:p>
          <a:p>
            <a:pPr lvl="2" rtl="1"/>
            <a:r>
              <a:rPr lang="ar-SA" noProof="0" dirty="0"/>
              <a:t>المستوى الثالث</a:t>
            </a:r>
          </a:p>
          <a:p>
            <a:pPr lvl="3" rtl="1"/>
            <a:r>
              <a:rPr lang="ar-SA" noProof="0" dirty="0"/>
              <a:t>المستوى الرابع</a:t>
            </a:r>
          </a:p>
          <a:p>
            <a:pPr lvl="4" rtl="1"/>
            <a:r>
              <a:rPr lang="ar-SA" noProof="0" dirty="0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8381286" y="4648200"/>
            <a:ext cx="3351927" cy="17272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493" indent="0" algn="r" rtl="1">
              <a:buNone/>
              <a:defRPr sz="1600"/>
            </a:lvl2pPr>
            <a:lvl3pPr marL="1218987" indent="0" algn="r" rtl="1">
              <a:buNone/>
              <a:defRPr sz="1300"/>
            </a:lvl3pPr>
            <a:lvl4pPr marL="1828480" indent="0" algn="r" rtl="1">
              <a:buNone/>
              <a:defRPr sz="1200"/>
            </a:lvl4pPr>
            <a:lvl5pPr marL="2437973" indent="0" algn="r" rtl="1">
              <a:buNone/>
              <a:defRPr sz="1200"/>
            </a:lvl5pPr>
            <a:lvl6pPr marL="3047467" indent="0" algn="r" rtl="1">
              <a:buNone/>
              <a:defRPr sz="1200"/>
            </a:lvl6pPr>
            <a:lvl7pPr marL="3656960" indent="0" algn="r" rtl="1">
              <a:buNone/>
              <a:defRPr sz="1200"/>
            </a:lvl7pPr>
            <a:lvl8pPr marL="4266453" indent="0" algn="r" rtl="1">
              <a:buNone/>
              <a:defRPr sz="1200"/>
            </a:lvl8pPr>
            <a:lvl9pPr marL="4875947" indent="0" algn="r" rtl="1">
              <a:buNone/>
              <a:defRPr sz="12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EE0F825-C53D-45AA-944C-5BEAB6D20FB0}" type="datetime1">
              <a:rPr lang="ar-SA" smtClean="0"/>
              <a:pPr/>
              <a:t>17/03/1440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DFBB78A-01B4-41F2-96B0-677A4A282832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082257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2437765" y="4800600"/>
            <a:ext cx="7313295" cy="762000"/>
          </a:xfrm>
        </p:spPr>
        <p:txBody>
          <a:bodyPr rtlCol="1" anchor="b">
            <a:normAutofit/>
          </a:bodyPr>
          <a:lstStyle>
            <a:lvl1pPr algn="r" rtl="1">
              <a:defRPr sz="20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ar-SA" noProof="0" smtClean="0"/>
              <a:t>انقر لتحرير نمط العنوان الرئيسي</a:t>
            </a:r>
            <a:endParaRPr lang="ar-SA" noProof="0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/>
          </p:nvPr>
        </p:nvSpPr>
        <p:spPr>
          <a:xfrm flipH="1">
            <a:off x="2437765" y="279401"/>
            <a:ext cx="7313295" cy="4448175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493" indent="0" algn="r" rtl="1">
              <a:buNone/>
              <a:defRPr sz="3700"/>
            </a:lvl2pPr>
            <a:lvl3pPr marL="1218987" indent="0" algn="r" rtl="1">
              <a:buNone/>
              <a:defRPr sz="3200"/>
            </a:lvl3pPr>
            <a:lvl4pPr marL="1828480" indent="0" algn="r" rtl="1">
              <a:buNone/>
              <a:defRPr sz="2700"/>
            </a:lvl4pPr>
            <a:lvl5pPr marL="2437973" indent="0" algn="r" rtl="1">
              <a:buNone/>
              <a:defRPr sz="2700"/>
            </a:lvl5pPr>
            <a:lvl6pPr marL="3047467" indent="0" algn="r" rtl="1">
              <a:buNone/>
              <a:defRPr sz="2700"/>
            </a:lvl6pPr>
            <a:lvl7pPr marL="3656960" indent="0" algn="r" rtl="1">
              <a:buNone/>
              <a:defRPr sz="2700"/>
            </a:lvl7pPr>
            <a:lvl8pPr marL="4266453" indent="0" algn="r" rtl="1">
              <a:buNone/>
              <a:defRPr sz="2700"/>
            </a:lvl8pPr>
            <a:lvl9pPr marL="4875947" indent="0" algn="r" rtl="1">
              <a:buNone/>
              <a:defRPr sz="2700"/>
            </a:lvl9pPr>
          </a:lstStyle>
          <a:p>
            <a:pPr rtl="1"/>
            <a:r>
              <a:rPr lang="ar-SA" noProof="0" smtClean="0"/>
              <a:t>انقر فوق الأيقونة لإضافة صورة</a:t>
            </a:r>
            <a:endParaRPr lang="ar-SA" noProof="0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 flipH="1">
            <a:off x="2437765" y="5562600"/>
            <a:ext cx="7313295" cy="8128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09493" indent="0" algn="r" rtl="1">
              <a:buNone/>
              <a:defRPr sz="1600"/>
            </a:lvl2pPr>
            <a:lvl3pPr marL="1218987" indent="0" algn="r" rtl="1">
              <a:buNone/>
              <a:defRPr sz="1300"/>
            </a:lvl3pPr>
            <a:lvl4pPr marL="1828480" indent="0" algn="r" rtl="1">
              <a:buNone/>
              <a:defRPr sz="1200"/>
            </a:lvl4pPr>
            <a:lvl5pPr marL="2437973" indent="0" algn="r" rtl="1">
              <a:buNone/>
              <a:defRPr sz="1200"/>
            </a:lvl5pPr>
            <a:lvl6pPr marL="3047467" indent="0" algn="r" rtl="1">
              <a:buNone/>
              <a:defRPr sz="1200"/>
            </a:lvl6pPr>
            <a:lvl7pPr marL="3656960" indent="0" algn="r" rtl="1">
              <a:buNone/>
              <a:defRPr sz="1200"/>
            </a:lvl7pPr>
            <a:lvl8pPr marL="4266453" indent="0" algn="r" rtl="1">
              <a:buNone/>
              <a:defRPr sz="1200"/>
            </a:lvl8pPr>
            <a:lvl9pPr marL="4875947" indent="0" algn="r" rtl="1">
              <a:buNone/>
              <a:defRPr sz="1200"/>
            </a:lvl9pPr>
          </a:lstStyle>
          <a:p>
            <a:pPr lvl="0" rtl="1"/>
            <a:r>
              <a:rPr lang="ar-SA" noProof="0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0A57EA4-6CE5-4FE7-BAB5-187C22AFEF32}" type="datetime1">
              <a:rPr lang="ar-SA" smtClean="0"/>
              <a:pPr/>
              <a:t>17/03/1440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ctr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DFBB78A-01B4-41F2-96B0-677A4A282832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/>
          <p:cNvGrpSpPr/>
          <p:nvPr/>
        </p:nvGrpSpPr>
        <p:grpSpPr>
          <a:xfrm flipH="1">
            <a:off x="0" y="0"/>
            <a:ext cx="12196730" cy="6858000"/>
            <a:chOff x="1620" y="0"/>
            <a:chExt cx="12196730" cy="6858000"/>
          </a:xfrm>
        </p:grpSpPr>
        <p:sp>
          <p:nvSpPr>
            <p:cNvPr id="10" name="مستطيل 9"/>
            <p:cNvSpPr/>
            <p:nvPr/>
          </p:nvSpPr>
          <p:spPr>
            <a:xfrm>
              <a:off x="1620" y="0"/>
              <a:ext cx="12196730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1" anchor="ctr"/>
            <a:lstStyle/>
            <a:p>
              <a:pPr algn="ctr" rtl="1"/>
              <a:endParaRPr lang="ar-SA" noProof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914162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1" anchor="b">
            <a:normAutofit/>
          </a:bodyPr>
          <a:lstStyle/>
          <a:p>
            <a:pPr rtl="1"/>
            <a:r>
              <a:rPr lang="ar-SA" noProof="0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914162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1">
            <a:normAutofit/>
          </a:bodyPr>
          <a:lstStyle/>
          <a:p>
            <a:pPr lvl="0" rtl="1"/>
            <a:r>
              <a:rPr lang="ar-SA" noProof="0" dirty="0" smtClean="0"/>
              <a:t>انقر لتحرير أنماط النص الرئيسي</a:t>
            </a:r>
          </a:p>
          <a:p>
            <a:pPr lvl="1" rtl="1"/>
            <a:r>
              <a:rPr lang="ar-SA" noProof="0" dirty="0" smtClean="0"/>
              <a:t>المستوى الثاني</a:t>
            </a:r>
          </a:p>
          <a:p>
            <a:pPr lvl="2" rtl="1"/>
            <a:r>
              <a:rPr lang="ar-SA" noProof="0" dirty="0" smtClean="0"/>
              <a:t>المستوى الثالث</a:t>
            </a:r>
          </a:p>
          <a:p>
            <a:pPr lvl="3" rtl="1"/>
            <a:r>
              <a:rPr lang="ar-SA" noProof="0" dirty="0" smtClean="0"/>
              <a:t>المستوى الرابع</a:t>
            </a:r>
          </a:p>
          <a:p>
            <a:pPr lvl="4" rtl="1"/>
            <a:r>
              <a:rPr lang="ar-SA" noProof="0" dirty="0" smtClean="0"/>
              <a:t>المستوى الخامس</a:t>
            </a:r>
            <a:endParaRPr lang="ar-SA" noProof="0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8329030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rtl="1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E672368-BF58-4985-87A8-D6B80CB07316}" type="datetime1">
              <a:rPr lang="ar-SA" smtClean="0"/>
              <a:pPr/>
              <a:t>17/03/1440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206468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ctr" rtl="1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ar-SA" smtClean="0"/>
              <a:t>إضافة تذييل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914161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l" rtl="1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133226" indent="0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edito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189756" y="1844824"/>
            <a:ext cx="7008574" cy="1224136"/>
          </a:xfrm>
        </p:spPr>
        <p:txBody>
          <a:bodyPr rtlCol="1">
            <a:normAutofit/>
          </a:bodyPr>
          <a:lstStyle/>
          <a:p>
            <a:pPr algn="ctr" rtl="1"/>
            <a:r>
              <a:rPr lang="en-US" sz="8000" b="1" dirty="0" smtClean="0">
                <a:latin typeface="SWItalt" panose="02000400000000000000" pitchFamily="2" charset="0"/>
              </a:rPr>
              <a:t>Scratch</a:t>
            </a:r>
            <a:endParaRPr lang="ar-SA" sz="8000" b="1" dirty="0">
              <a:latin typeface="SWItalt" panose="02000400000000000000" pitchFamily="2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964" y="3356991"/>
            <a:ext cx="2952328" cy="27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693812" y="620688"/>
            <a:ext cx="11017224" cy="4752528"/>
          </a:xfrm>
        </p:spPr>
        <p:txBody>
          <a:bodyPr rtlCol="1">
            <a:noAutofit/>
          </a:bodyPr>
          <a:lstStyle/>
          <a:p>
            <a:pPr marL="0" indent="0" algn="r" rtl="1">
              <a:buNone/>
            </a:pPr>
            <a:r>
              <a:rPr lang="ar-SA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المظاهر</a:t>
            </a:r>
            <a:r>
              <a:rPr lang="ar-SA" sz="28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لعرض وتعديل مظاهر الكائن المحدد، حيث نستطيع تحرير مظهر الكائن، تظهر لنا نافذة بالشكل التالي لتحرير الكائن.</a:t>
            </a:r>
          </a:p>
          <a:p>
            <a:pPr marL="0" indent="0" algn="r" rtl="1">
              <a:buNone/>
            </a:pPr>
            <a:endParaRPr lang="ar-SA" sz="2800" b="1" u="sng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ar-SA" sz="2800" b="1" u="sng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ar-SA" sz="2800" b="1" u="sng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ar-SA" sz="2800" b="1" u="sng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ar-SA" sz="2800" b="1" u="sng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t="1762" r="-1257" b="40081"/>
          <a:stretch/>
        </p:blipFill>
        <p:spPr>
          <a:xfrm>
            <a:off x="2133972" y="2636912"/>
            <a:ext cx="7984159" cy="3099734"/>
          </a:xfrm>
          <a:prstGeom prst="rect">
            <a:avLst/>
          </a:prstGeom>
        </p:spPr>
      </p:pic>
      <p:cxnSp>
        <p:nvCxnSpPr>
          <p:cNvPr id="7" name="رابط كسهم مستقيم 6"/>
          <p:cNvCxnSpPr/>
          <p:nvPr/>
        </p:nvCxnSpPr>
        <p:spPr>
          <a:xfrm flipV="1">
            <a:off x="981844" y="2852936"/>
            <a:ext cx="1440160" cy="6480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6382444" y="2852936"/>
            <a:ext cx="1681166" cy="48882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621804" y="404664"/>
            <a:ext cx="11017224" cy="6336704"/>
          </a:xfrm>
        </p:spPr>
        <p:txBody>
          <a:bodyPr rtlCol="1">
            <a:noAutofit/>
          </a:bodyPr>
          <a:lstStyle/>
          <a:p>
            <a:pPr marL="0" indent="0" algn="r" rtl="1">
              <a:buNone/>
            </a:pPr>
            <a:r>
              <a:rPr lang="ar-SA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ar-SA" sz="28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الأصوات:</a:t>
            </a:r>
            <a:r>
              <a:rPr lang="ar-SA" sz="28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لعرض وتعديل الاصوات الخاصة بالكائن المحدد.</a:t>
            </a:r>
          </a:p>
        </p:txBody>
      </p:sp>
      <p:pic>
        <p:nvPicPr>
          <p:cNvPr id="10" name="صورة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012" y="2525188"/>
            <a:ext cx="6764238" cy="2671720"/>
          </a:xfrm>
          <a:prstGeom prst="rect">
            <a:avLst/>
          </a:prstGeom>
        </p:spPr>
      </p:pic>
      <p:cxnSp>
        <p:nvCxnSpPr>
          <p:cNvPr id="7" name="رابط كسهم مستقيم 6"/>
          <p:cNvCxnSpPr/>
          <p:nvPr/>
        </p:nvCxnSpPr>
        <p:spPr>
          <a:xfrm>
            <a:off x="2926060" y="1783047"/>
            <a:ext cx="1008112" cy="82438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92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1341884" y="1700808"/>
            <a:ext cx="10369152" cy="4824536"/>
          </a:xfrm>
        </p:spPr>
        <p:txBody>
          <a:bodyPr rtlCol="1">
            <a:noAutofit/>
          </a:bodyPr>
          <a:lstStyle/>
          <a:p>
            <a:pPr marL="0" indent="0" algn="r" rtl="1">
              <a:buNone/>
            </a:pP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هنا تعرض معلومات عن الكائن المحدد وهي كما يلي:</a:t>
            </a:r>
          </a:p>
          <a:p>
            <a:pPr marL="514350" indent="-514350" algn="r" rtl="1">
              <a:buClr>
                <a:schemeClr val="accent2">
                  <a:lumMod val="50000"/>
                </a:schemeClr>
              </a:buClr>
              <a:buAutoNum type="arabicPeriod"/>
            </a:pP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الاسم: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نستطيع تغيير اسم الكائن من هنا ايضًا.</a:t>
            </a:r>
            <a:endParaRPr lang="ar-SA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r" rtl="1">
              <a:buClr>
                <a:schemeClr val="accent2">
                  <a:lumMod val="50000"/>
                </a:schemeClr>
              </a:buClr>
              <a:buAutoNum type="arabicPeriod"/>
            </a:pP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الموقع: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اين موقعه على الشاشة. </a:t>
            </a:r>
          </a:p>
          <a:p>
            <a:pPr marL="514350" indent="-514350" algn="r" rtl="1">
              <a:buClr>
                <a:schemeClr val="accent2">
                  <a:lumMod val="50000"/>
                </a:schemeClr>
              </a:buClr>
              <a:buAutoNum type="arabicPeriod"/>
            </a:pPr>
            <a:endParaRPr lang="ar-S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r" rtl="1">
              <a:buClr>
                <a:schemeClr val="accent2">
                  <a:lumMod val="50000"/>
                </a:schemeClr>
              </a:buClr>
              <a:buAutoNum type="arabicPeriod"/>
            </a:pP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الاتجاه: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يحدد لنا اتجاه الكائن، هناك 4 قيم، اليمين 90،اليسار -90، الاعلى 0، والاسفل 180 ونحدد ذلك حسب لبنة التحرك. </a:t>
            </a:r>
          </a:p>
          <a:p>
            <a:pPr marL="514350" indent="-514350" algn="r" rtl="1">
              <a:buClr>
                <a:schemeClr val="accent2">
                  <a:lumMod val="50000"/>
                </a:schemeClr>
              </a:buClr>
              <a:buAutoNum type="arabicPeriod"/>
            </a:pPr>
            <a:r>
              <a:rPr lang="ar-SA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القفل: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يحدد لنا امكانية سحب الكائن بالفأر على الويب او في العرض التقديمي،</a:t>
            </a:r>
          </a:p>
          <a:p>
            <a:pPr marL="0" indent="0" algn="r" rtl="1">
              <a:buClr>
                <a:schemeClr val="accent2">
                  <a:lumMod val="50000"/>
                </a:schemeClr>
              </a:buClr>
              <a:buNone/>
            </a:pP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مقفل لا يمكن ذلك، غير مقفل يمكن ذلك.</a:t>
            </a:r>
          </a:p>
          <a:p>
            <a:pPr marL="0" indent="0" algn="r" rtl="1">
              <a:buNone/>
            </a:pPr>
            <a:endParaRPr lang="ar-S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العنوان 1"/>
          <p:cNvSpPr>
            <a:spLocks noGrp="1"/>
          </p:cNvSpPr>
          <p:nvPr>
            <p:ph type="title"/>
          </p:nvPr>
        </p:nvSpPr>
        <p:spPr>
          <a:xfrm flipH="1">
            <a:off x="1121634" y="260648"/>
            <a:ext cx="10157354" cy="924520"/>
          </a:xfrm>
        </p:spPr>
        <p:txBody>
          <a:bodyPr rtlCol="1"/>
          <a:lstStyle/>
          <a:p>
            <a:pPr algn="ctr" rtl="1"/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معلومات عن الكائن المحدد</a:t>
            </a:r>
            <a:endParaRPr lang="ar-SA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3"/>
          <a:srcRect r="4257" b="14456"/>
          <a:stretch/>
        </p:blipFill>
        <p:spPr>
          <a:xfrm>
            <a:off x="261764" y="2348880"/>
            <a:ext cx="4824536" cy="1625830"/>
          </a:xfrm>
          <a:prstGeom prst="rect">
            <a:avLst/>
          </a:prstGeom>
        </p:spPr>
      </p:pic>
      <p:cxnSp>
        <p:nvCxnSpPr>
          <p:cNvPr id="8" name="رابط كسهم مستقيم 7"/>
          <p:cNvCxnSpPr/>
          <p:nvPr/>
        </p:nvCxnSpPr>
        <p:spPr>
          <a:xfrm flipH="1">
            <a:off x="4654252" y="2564904"/>
            <a:ext cx="648072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/>
          <p:nvPr/>
        </p:nvCxnSpPr>
        <p:spPr>
          <a:xfrm flipH="1" flipV="1">
            <a:off x="3286100" y="2996952"/>
            <a:ext cx="2448272" cy="202447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صورة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46" y="4281793"/>
            <a:ext cx="1584176" cy="1713257"/>
          </a:xfrm>
          <a:prstGeom prst="rect">
            <a:avLst/>
          </a:prstGeom>
        </p:spPr>
      </p:pic>
      <p:cxnSp>
        <p:nvCxnSpPr>
          <p:cNvPr id="20" name="رابط كسهم مستقيم 19"/>
          <p:cNvCxnSpPr/>
          <p:nvPr/>
        </p:nvCxnSpPr>
        <p:spPr>
          <a:xfrm flipH="1" flipV="1">
            <a:off x="3430116" y="3722104"/>
            <a:ext cx="3528392" cy="251520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1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914162" y="404664"/>
            <a:ext cx="10157354" cy="1068536"/>
          </a:xfrm>
        </p:spPr>
        <p:txBody>
          <a:bodyPr rtlCol="1"/>
          <a:lstStyle/>
          <a:p>
            <a:pPr algn="ctr" rtl="1"/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ما هو سكراتش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؟</a:t>
            </a:r>
            <a:endParaRPr lang="ar-SA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914162" y="1701800"/>
            <a:ext cx="10157354" cy="4175472"/>
          </a:xfrm>
        </p:spPr>
        <p:txBody>
          <a:bodyPr rtlCol="1">
            <a:noAutofit/>
          </a:bodyPr>
          <a:lstStyle/>
          <a:p>
            <a:pPr marL="0" indent="0" algn="r" rtl="1">
              <a:buNone/>
            </a:pP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عبارة عن بيئة برمجة سهلة وبسيطة.</a:t>
            </a:r>
          </a:p>
          <a:p>
            <a:pPr marL="0" indent="0" algn="r" rtl="1">
              <a:buNone/>
            </a:pP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تهدف الى تنمية الابداع والابتكار لدى الاطفال والكبار من غير ذوي  الاختصاص.</a:t>
            </a:r>
          </a:p>
          <a:p>
            <a:pPr marL="0" indent="0" algn="r" rtl="1">
              <a:buNone/>
            </a:pP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تسمح سكراتش لمستخدميها بإنشاء العابهم وقصصهم التفاعلية من خلال لغة برمجة بسيطة، مجانية، ومفتوحة المصدر.</a:t>
            </a:r>
          </a:p>
          <a:p>
            <a:pPr marL="0" indent="0" algn="r" rtl="1">
              <a:buNone/>
            </a:pP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تستخدم الكائنات الرسومية بدل الأكواد المعقدة التي تستعمل عادة في لغات البرمجة الاخرى.</a:t>
            </a:r>
          </a:p>
          <a:p>
            <a:pPr marL="0" indent="0" algn="r" rtl="1">
              <a:buNone/>
            </a:pPr>
            <a:r>
              <a:rPr lang="ar-S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هذه اللغة هي اشبه باللعبة منها الى لغة برمجة.</a:t>
            </a:r>
            <a:endParaRPr lang="ar-SA" sz="28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1053852" y="404664"/>
            <a:ext cx="10297144" cy="6220978"/>
          </a:xfrm>
        </p:spPr>
        <p:txBody>
          <a:bodyPr rtlCol="1"/>
          <a:lstStyle/>
          <a:p>
            <a:pPr>
              <a:lnSpc>
                <a:spcPct val="120000"/>
              </a:lnSpc>
            </a:pP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عزائي الطلاب يمكنكم الدخول الى البيئة بالشكل التالي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ندخل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على 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الرابط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scratch.mit.edu/projects/editor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اذا كانت لغة البرنامج بغير للغة العربية عليك اختيار أيقونة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language set 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 من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أعلى يسار واجهة البرنامج كما يظهر في الصورة التالية:</a:t>
            </a:r>
          </a:p>
          <a:p>
            <a:pPr marL="0" indent="0">
              <a:lnSpc>
                <a:spcPct val="120000"/>
              </a:lnSpc>
              <a:buNone/>
            </a:pPr>
            <a:endParaRPr lang="ar-S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ومن ثم عليك اختيار اللغة العربية كالتالي: </a:t>
            </a:r>
          </a:p>
          <a:p>
            <a:pPr marL="0" indent="0">
              <a:lnSpc>
                <a:spcPct val="120000"/>
              </a:lnSpc>
              <a:buNone/>
            </a:pPr>
            <a:endParaRPr lang="ar-S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852" y="2276872"/>
            <a:ext cx="5090867" cy="936104"/>
          </a:xfrm>
          <a:prstGeom prst="rect">
            <a:avLst/>
          </a:prstGeom>
        </p:spPr>
      </p:pic>
      <p:cxnSp>
        <p:nvCxnSpPr>
          <p:cNvPr id="6" name="رابط كسهم مستقيم 5"/>
          <p:cNvCxnSpPr/>
          <p:nvPr/>
        </p:nvCxnSpPr>
        <p:spPr>
          <a:xfrm flipV="1">
            <a:off x="1665920" y="2460061"/>
            <a:ext cx="648072" cy="10801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صورة 6"/>
          <p:cNvPicPr>
            <a:picLocks noChangeAspect="1"/>
          </p:cNvPicPr>
          <p:nvPr/>
        </p:nvPicPr>
        <p:blipFill rotWithShape="1">
          <a:blip r:embed="rId5"/>
          <a:srcRect r="31274" b="37153"/>
          <a:stretch/>
        </p:blipFill>
        <p:spPr>
          <a:xfrm>
            <a:off x="4222204" y="3429000"/>
            <a:ext cx="1368152" cy="3196642"/>
          </a:xfrm>
          <a:prstGeom prst="rect">
            <a:avLst/>
          </a:prstGeom>
        </p:spPr>
      </p:pic>
      <p:cxnSp>
        <p:nvCxnSpPr>
          <p:cNvPr id="8" name="رابط كسهم مستقيم 7"/>
          <p:cNvCxnSpPr/>
          <p:nvPr/>
        </p:nvCxnSpPr>
        <p:spPr>
          <a:xfrm flipH="1" flipV="1">
            <a:off x="4731197" y="3875193"/>
            <a:ext cx="643135" cy="4899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00" y="116632"/>
            <a:ext cx="11904310" cy="6552728"/>
          </a:xfrm>
          <a:prstGeom prst="rect">
            <a:avLst/>
          </a:prstGeom>
        </p:spPr>
      </p:pic>
      <p:cxnSp>
        <p:nvCxnSpPr>
          <p:cNvPr id="4" name="رابط كسهم مستقيم 3"/>
          <p:cNvCxnSpPr/>
          <p:nvPr/>
        </p:nvCxnSpPr>
        <p:spPr>
          <a:xfrm flipH="1">
            <a:off x="2247442" y="1661799"/>
            <a:ext cx="648072" cy="432048"/>
          </a:xfrm>
          <a:prstGeom prst="straightConnector1">
            <a:avLst/>
          </a:prstGeom>
          <a:ln w="5715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مربع نص 4"/>
          <p:cNvSpPr txBox="1"/>
          <p:nvPr/>
        </p:nvSpPr>
        <p:spPr>
          <a:xfrm rot="19716097">
            <a:off x="2607845" y="1294269"/>
            <a:ext cx="1080120" cy="4431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5000"/>
              </a:lnSpc>
            </a:pPr>
            <a:r>
              <a:rPr lang="ar-S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المنصة</a:t>
            </a:r>
            <a:endParaRPr lang="ar-SA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رابط كسهم مستقيم 9"/>
          <p:cNvCxnSpPr/>
          <p:nvPr/>
        </p:nvCxnSpPr>
        <p:spPr>
          <a:xfrm>
            <a:off x="8595364" y="1805815"/>
            <a:ext cx="1140910" cy="864096"/>
          </a:xfrm>
          <a:prstGeom prst="straightConnector1">
            <a:avLst/>
          </a:prstGeom>
          <a:ln w="5715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 rot="19716097">
            <a:off x="7267178" y="1497787"/>
            <a:ext cx="1723935" cy="4431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5000"/>
              </a:lnSpc>
            </a:pPr>
            <a:r>
              <a:rPr lang="ar-S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منطقة البرامج</a:t>
            </a:r>
          </a:p>
        </p:txBody>
      </p:sp>
      <p:cxnSp>
        <p:nvCxnSpPr>
          <p:cNvPr id="14" name="رابط كسهم مستقيم 13"/>
          <p:cNvCxnSpPr/>
          <p:nvPr/>
        </p:nvCxnSpPr>
        <p:spPr>
          <a:xfrm flipV="1">
            <a:off x="2895514" y="4830151"/>
            <a:ext cx="720080" cy="1008112"/>
          </a:xfrm>
          <a:prstGeom prst="straightConnector1">
            <a:avLst/>
          </a:prstGeom>
          <a:ln w="5715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مربع نص 17"/>
          <p:cNvSpPr txBox="1"/>
          <p:nvPr/>
        </p:nvSpPr>
        <p:spPr>
          <a:xfrm>
            <a:off x="1619144" y="5809539"/>
            <a:ext cx="2105188" cy="4431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95000"/>
              </a:lnSpc>
            </a:pPr>
            <a:r>
              <a:rPr lang="ar-S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امكانية تغيير الكائن</a:t>
            </a:r>
          </a:p>
        </p:txBody>
      </p:sp>
    </p:spTree>
    <p:extLst>
      <p:ext uri="{BB962C8B-B14F-4D97-AF65-F5344CB8AC3E}">
        <p14:creationId xmlns:p14="http://schemas.microsoft.com/office/powerpoint/2010/main" val="26136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 flipH="1">
            <a:off x="922942" y="404664"/>
            <a:ext cx="10157354" cy="924520"/>
          </a:xfrm>
        </p:spPr>
        <p:txBody>
          <a:bodyPr rtlCol="1"/>
          <a:lstStyle/>
          <a:p>
            <a:pPr algn="ctr" rtl="1"/>
            <a:r>
              <a:rPr lang="ar-SA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مكونات سكراتش</a:t>
            </a:r>
            <a:endParaRPr lang="ar-SA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922942" y="1412776"/>
            <a:ext cx="10157354" cy="4470400"/>
          </a:xfrm>
        </p:spPr>
        <p:txBody>
          <a:bodyPr rtlCol="1"/>
          <a:lstStyle/>
          <a:p>
            <a:pPr marL="457200" indent="-457200" algn="r" rtl="1">
              <a:lnSpc>
                <a:spcPct val="120000"/>
              </a:lnSpc>
              <a:buClr>
                <a:srgbClr val="FF0000"/>
              </a:buClr>
              <a:buAutoNum type="arabicParenR"/>
            </a:pPr>
            <a:r>
              <a:rPr lang="ar-S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المنصة: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المنصة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هي 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المكان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الذي 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نخطط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وننفذ فيه كائناتنا 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والألعاب التي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سنقوم 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بها والتي تتفاعل بها الكائنات وتحرك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الرسوم 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المتحركة.</a:t>
            </a:r>
          </a:p>
          <a:p>
            <a:pPr marL="0" indent="0">
              <a:lnSpc>
                <a:spcPct val="120000"/>
              </a:lnSpc>
              <a:buNone/>
            </a:pPr>
            <a:endParaRPr lang="ar-S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20" y="2780928"/>
            <a:ext cx="46005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1053852" y="620688"/>
            <a:ext cx="10157354" cy="5688632"/>
          </a:xfrm>
        </p:spPr>
        <p:txBody>
          <a:bodyPr rtlCol="1"/>
          <a:lstStyle/>
          <a:p>
            <a:pPr marL="0" indent="0" algn="r" rtl="1">
              <a:lnSpc>
                <a:spcPct val="120000"/>
              </a:lnSpc>
              <a:buNone/>
            </a:pPr>
            <a:r>
              <a:rPr lang="ar-S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الكائنات الجديدة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عند فتح برنامج سكراتش والبدء 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في مشرو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ع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جديد فإن 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المشروع يحتوي كائنا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ً 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افتراضيًا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وهو 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الهرة البرتقالية 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ولكن 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لتغيير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هذا الكائن كما 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نريد، </a:t>
            </a:r>
            <a:r>
              <a:rPr lang="ar-SA" b="1" dirty="0">
                <a:latin typeface="Arial" panose="020B0604020202020204" pitchFamily="34" charset="0"/>
                <a:cs typeface="Arial" panose="020B0604020202020204" pitchFamily="34" charset="0"/>
              </a:rPr>
              <a:t>أمامنا عدة إمكانيات كما يظهر 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في المستطيل البرتقالي في الصورة التالية:</a:t>
            </a:r>
          </a:p>
          <a:p>
            <a:pPr marL="0" indent="0">
              <a:lnSpc>
                <a:spcPct val="120000"/>
              </a:lnSpc>
              <a:buNone/>
            </a:pPr>
            <a:endParaRPr lang="ar-S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/>
          <a:srcRect t="27794"/>
          <a:stretch/>
        </p:blipFill>
        <p:spPr>
          <a:xfrm>
            <a:off x="1531954" y="2852936"/>
            <a:ext cx="4600575" cy="374144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525540" y="5373216"/>
            <a:ext cx="1622293" cy="36004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765820" y="687270"/>
            <a:ext cx="10805426" cy="5694058"/>
          </a:xfrm>
        </p:spPr>
        <p:txBody>
          <a:bodyPr rtlCol="1"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ar-SA" sz="2800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الزر الاول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من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اليسار «الحصول على كائن عشوائي»       من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مجموعة كائنات برنامج سكراتش.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ar-SA" sz="2800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الزر الثاني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«رسم كائن جديد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» 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ولرسم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الكائن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الجديد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الذي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نريده،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وعند النقر عليه تظهر لنا النافذة التالية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r-S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endParaRPr lang="ar-S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endParaRPr lang="ar-S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endParaRPr lang="ar-SA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ar-S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236" y="986154"/>
            <a:ext cx="376808" cy="282606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6540" y="1844824"/>
            <a:ext cx="384043" cy="288032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924" y="2636912"/>
            <a:ext cx="4043081" cy="372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549796" y="836712"/>
            <a:ext cx="11017224" cy="5832648"/>
          </a:xfrm>
        </p:spPr>
        <p:txBody>
          <a:bodyPr rtlCol="1">
            <a:normAutofit/>
          </a:bodyPr>
          <a:lstStyle/>
          <a:p>
            <a:pPr>
              <a:buClr>
                <a:schemeClr val="accent2">
                  <a:lumMod val="50000"/>
                </a:schemeClr>
              </a:buClr>
            </a:pPr>
            <a:r>
              <a:rPr lang="ar-SA" sz="2800" b="1" u="sng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الزر الثالث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«اختيار كائن جديد من ملف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   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وهو ان نضيف صورة لكائن من ملفاتنا نحن وعند النقر عليه تظهر لنا النافذة التالية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>
                <a:schemeClr val="accent2">
                  <a:lumMod val="50000"/>
                </a:schemeClr>
              </a:buClr>
            </a:pPr>
            <a:endParaRPr lang="ar-S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endParaRPr lang="ar-S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ar-S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endParaRPr lang="ar-S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endParaRPr lang="ar-S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endParaRPr lang="ar-S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r>
              <a:rPr lang="ar-SA" sz="2800" b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الزر الرابع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«التقاط صورة لكائن جديد»      .</a:t>
            </a:r>
            <a:endParaRPr lang="ar-S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2">
                  <a:lumMod val="50000"/>
                </a:schemeClr>
              </a:buClr>
            </a:pPr>
            <a:endParaRPr lang="ar-S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62" y="1916832"/>
            <a:ext cx="5036234" cy="3307378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420" y="980728"/>
            <a:ext cx="285750" cy="2286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720" y="5877272"/>
            <a:ext cx="358899" cy="29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 flipH="1">
            <a:off x="914162" y="332656"/>
            <a:ext cx="10157354" cy="5795476"/>
          </a:xfrm>
        </p:spPr>
        <p:txBody>
          <a:bodyPr rtlCol="1"/>
          <a:lstStyle/>
          <a:p>
            <a:pPr marL="0" indent="0" algn="r" rtl="1">
              <a:lnSpc>
                <a:spcPct val="120000"/>
              </a:lnSpc>
              <a:buNone/>
            </a:pPr>
            <a:r>
              <a:rPr lang="ar-SA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منطقة البرامج: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للوصول لمنطقة البرامج عليك اختيار الكائن الذي تريد كتابة مقطعه البرمجي ومن ثم النقر عليه. في هذه المنطقة نقوم ببناء براجمنا واختيار الأوامر. تقسم منطقة البرامج إلى 3 أقسام: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ar-SA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المقاطع البرمجية : </a:t>
            </a:r>
            <a:r>
              <a:rPr lang="ar-SA" b="1" dirty="0" smtClean="0">
                <a:latin typeface="Arial" panose="020B0604020202020204" pitchFamily="34" charset="0"/>
                <a:cs typeface="Arial" panose="020B0604020202020204" pitchFamily="34" charset="0"/>
              </a:rPr>
              <a:t>في هذا القسم نقوم بوضع اللبنات المكونة لمشروعنا والاوامر التي نحتاجها (والتي تأتي بها من لوحة اللبنات – نتعرف عليها لاحقًا)</a:t>
            </a:r>
          </a:p>
          <a:p>
            <a:pPr marL="0" indent="0">
              <a:lnSpc>
                <a:spcPct val="120000"/>
              </a:lnSpc>
              <a:buNone/>
            </a:pPr>
            <a:endParaRPr lang="ar-S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/>
          <a:srcRect r="26155" b="18608"/>
          <a:stretch/>
        </p:blipFill>
        <p:spPr>
          <a:xfrm>
            <a:off x="549796" y="2852936"/>
            <a:ext cx="4876447" cy="3744415"/>
          </a:xfrm>
          <a:prstGeom prst="rect">
            <a:avLst/>
          </a:prstGeom>
        </p:spPr>
      </p:pic>
      <p:cxnSp>
        <p:nvCxnSpPr>
          <p:cNvPr id="6" name="رابط كسهم مستقيم 5"/>
          <p:cNvCxnSpPr/>
          <p:nvPr/>
        </p:nvCxnSpPr>
        <p:spPr>
          <a:xfrm>
            <a:off x="621804" y="1916832"/>
            <a:ext cx="292358" cy="108012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عرض تقديمي عن اليوم المفتوح للتعرف على الفصل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046_TF03460507.potx" id="{CDA32BDE-DBF1-4B7F-8D35-7434F4E8AECB}" vid="{1C22696F-1997-4F98-9E67-580E00ECFC48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عرض تقديمي عن اليوم المفتوح للتعرف على الفصل الدراسي</Template>
  <TotalTime>299</TotalTime>
  <Words>452</Words>
  <Application>Microsoft Office PowerPoint</Application>
  <PresentationFormat>مخصص</PresentationFormat>
  <Paragraphs>59</Paragraphs>
  <Slides>12</Slides>
  <Notes>11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SWItalt</vt:lpstr>
      <vt:lpstr>Tahoma</vt:lpstr>
      <vt:lpstr>عرض تقديمي عن اليوم المفتوح للتعرف على الفصل</vt:lpstr>
      <vt:lpstr>Scratch</vt:lpstr>
      <vt:lpstr>ما هو سكراتش Scratch ؟</vt:lpstr>
      <vt:lpstr>عرض تقديمي في PowerPoint</vt:lpstr>
      <vt:lpstr>عرض تقديمي في PowerPoint</vt:lpstr>
      <vt:lpstr>مكونات سكراتش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معلومات عن الكائن المحدد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</dc:title>
  <dc:creator>Maha Egbarya</dc:creator>
  <cp:lastModifiedBy>Maha Egbarya</cp:lastModifiedBy>
  <cp:revision>23</cp:revision>
  <dcterms:created xsi:type="dcterms:W3CDTF">2018-11-24T18:07:20Z</dcterms:created>
  <dcterms:modified xsi:type="dcterms:W3CDTF">2018-11-25T17:43:16Z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